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5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Libre Baskerville Light</vt:lpstr>
      <vt:lpstr>Libre Baskerville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jaya krishna gonuguntla (CW)</cp:lastModifiedBy>
  <cp:revision>2</cp:revision>
  <dcterms:created xsi:type="dcterms:W3CDTF">2025-10-14T02:52:14Z</dcterms:created>
  <dcterms:modified xsi:type="dcterms:W3CDTF">2025-11-20T14:34:05Z</dcterms:modified>
</cp:coreProperties>
</file>